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7"/>
  </p:notesMasterIdLst>
  <p:sldIdLst>
    <p:sldId id="4574" r:id="rId2"/>
    <p:sldId id="4575" r:id="rId3"/>
    <p:sldId id="4576" r:id="rId4"/>
    <p:sldId id="4577" r:id="rId5"/>
    <p:sldId id="4578" r:id="rId6"/>
    <p:sldId id="4579" r:id="rId7"/>
    <p:sldId id="4580" r:id="rId8"/>
    <p:sldId id="4581" r:id="rId9"/>
    <p:sldId id="4095" r:id="rId10"/>
    <p:sldId id="4583" r:id="rId11"/>
    <p:sldId id="434" r:id="rId12"/>
    <p:sldId id="327" r:id="rId13"/>
    <p:sldId id="4182" r:id="rId14"/>
    <p:sldId id="415" r:id="rId15"/>
    <p:sldId id="383" r:id="rId16"/>
    <p:sldId id="430" r:id="rId17"/>
    <p:sldId id="1113" r:id="rId18"/>
    <p:sldId id="400" r:id="rId19"/>
    <p:sldId id="1072" r:id="rId20"/>
    <p:sldId id="389" r:id="rId21"/>
    <p:sldId id="4087" r:id="rId22"/>
    <p:sldId id="1107" r:id="rId23"/>
    <p:sldId id="413" r:id="rId24"/>
    <p:sldId id="382" r:id="rId25"/>
    <p:sldId id="4094" r:id="rId26"/>
    <p:sldId id="1122" r:id="rId27"/>
    <p:sldId id="1108" r:id="rId28"/>
    <p:sldId id="4156" r:id="rId29"/>
    <p:sldId id="4086" r:id="rId30"/>
    <p:sldId id="4088" r:id="rId31"/>
    <p:sldId id="433" r:id="rId32"/>
    <p:sldId id="1120" r:id="rId33"/>
    <p:sldId id="1121" r:id="rId34"/>
    <p:sldId id="420" r:id="rId35"/>
    <p:sldId id="402" r:id="rId36"/>
    <p:sldId id="432" r:id="rId37"/>
    <p:sldId id="390" r:id="rId38"/>
    <p:sldId id="1110" r:id="rId39"/>
    <p:sldId id="1119" r:id="rId40"/>
    <p:sldId id="1116" r:id="rId41"/>
    <p:sldId id="1118" r:id="rId42"/>
    <p:sldId id="4585" r:id="rId43"/>
    <p:sldId id="394" r:id="rId44"/>
    <p:sldId id="4090" r:id="rId45"/>
    <p:sldId id="4091" r:id="rId46"/>
    <p:sldId id="422" r:id="rId47"/>
    <p:sldId id="4153" r:id="rId48"/>
    <p:sldId id="4155" r:id="rId49"/>
    <p:sldId id="4092" r:id="rId50"/>
    <p:sldId id="4093" r:id="rId51"/>
    <p:sldId id="384" r:id="rId52"/>
    <p:sldId id="427" r:id="rId53"/>
    <p:sldId id="1076" r:id="rId54"/>
    <p:sldId id="450" r:id="rId55"/>
    <p:sldId id="449" r:id="rId56"/>
    <p:sldId id="438" r:id="rId57"/>
    <p:sldId id="385" r:id="rId58"/>
    <p:sldId id="452" r:id="rId59"/>
    <p:sldId id="262" r:id="rId60"/>
    <p:sldId id="266" r:id="rId61"/>
    <p:sldId id="1090" r:id="rId62"/>
    <p:sldId id="1114" r:id="rId63"/>
    <p:sldId id="368" r:id="rId64"/>
    <p:sldId id="4584" r:id="rId65"/>
    <p:sldId id="119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19E0E5"/>
    <a:srgbClr val="1389B3"/>
    <a:srgbClr val="FAF7F0"/>
    <a:srgbClr val="2B4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90849" autoAdjust="0"/>
  </p:normalViewPr>
  <p:slideViewPr>
    <p:cSldViewPr snapToGrid="0" snapToObjects="1">
      <p:cViewPr varScale="1">
        <p:scale>
          <a:sx n="64" d="100"/>
          <a:sy n="64" d="100"/>
        </p:scale>
        <p:origin x="75" y="1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legation.org/delivered_presentations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Rhode Island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Spring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2795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24245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Rhode Island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April 29, 2024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once the material has been presented.</a:t>
            </a:r>
          </a:p>
          <a:p>
            <a:r>
              <a:rPr lang="en-US" dirty="0"/>
              <a:t>Slides will be available from the NEED website soon (</a:t>
            </a:r>
            <a:r>
              <a:rPr lang="en-US" dirty="0">
                <a:hlinkClick r:id="rId2"/>
              </a:rPr>
              <a:t>https://needelegation.org/delivered_presentations.php</a:t>
            </a:r>
            <a:r>
              <a:rPr lang="en-US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4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Mauna Loa CO2">
            <a:extLst>
              <a:ext uri="{FF2B5EF4-FFF2-40B4-BE49-F238E27FC236}">
                <a16:creationId xmlns:a16="http://schemas.microsoft.com/office/drawing/2014/main" id="{4022EEB7-1AAF-4F21-A3AE-784FF9AE7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59" y="979979"/>
            <a:ext cx="7190282" cy="53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Rhode Island!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0A2B8-62DF-485C-853D-527FAAEE1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713" y="1115291"/>
            <a:ext cx="6862995" cy="3858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D15B4B-0C8D-4852-A942-9973ECDC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130" y="5119972"/>
            <a:ext cx="6220919" cy="10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18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93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1712-6BC4-8F88-1D98-8AE80698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Given Talks?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E307618F-43EE-ADCD-E42B-4EE24F08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999" y="1077071"/>
            <a:ext cx="7738533" cy="50815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5426-BECD-224C-A88F-0E994EB4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75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DBB41-7051-4041-933F-DA30461F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18" y="921152"/>
            <a:ext cx="11921764" cy="57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867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EE15F-E40C-4CCE-AC9B-9D3034BE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01" y="1460856"/>
            <a:ext cx="8697798" cy="5067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406397" y="1630837"/>
            <a:ext cx="0" cy="417751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699951" y="132719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21347822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3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(4/29): 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(5/6):  Federal Debt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(5/13): Trade and Globalization (Avik Chakrabarti, Univ. Wisconsin-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(5/20):  International Institutions (Alan Deardorff, University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1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396251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16016</TotalTime>
  <Words>2725</Words>
  <Application>Microsoft Office PowerPoint</Application>
  <PresentationFormat>Widescreen</PresentationFormat>
  <Paragraphs>404</Paragraphs>
  <Slides>65</Slides>
  <Notes>37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Courier New</vt:lpstr>
      <vt:lpstr>Times New Roman</vt:lpstr>
      <vt:lpstr>Custom Design</vt:lpstr>
      <vt:lpstr>PowerPoint Presentation</vt:lpstr>
      <vt:lpstr> National Economic Education Delegation</vt:lpstr>
      <vt:lpstr>Who Are We?</vt:lpstr>
      <vt:lpstr>Where Are We?</vt:lpstr>
      <vt:lpstr>Where Have we Given Talks?</vt:lpstr>
      <vt:lpstr> Available NEED Topics Include:</vt:lpstr>
      <vt:lpstr> Course Outline</vt:lpstr>
      <vt:lpstr>Who Holds US Debt?</vt:lpstr>
      <vt:lpstr>PowerPoint Presentation</vt:lpstr>
      <vt:lpstr>Main Economic Institutions</vt:lpstr>
      <vt:lpstr>Climate Change Economics Sarah Jacobson, Ph.D. Williams College</vt:lpstr>
      <vt:lpstr>Credits and Disclaimer</vt:lpstr>
      <vt:lpstr>Submitting Questions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Changes in California GDP, Population, and  GHG Emissions since 2000</vt:lpstr>
      <vt:lpstr>Projected trends in California’s emissions</vt:lpstr>
      <vt:lpstr> Summary</vt:lpstr>
      <vt:lpstr>Who Holds US Debt?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384</cp:revision>
  <cp:lastPrinted>2022-10-19T20:45:52Z</cp:lastPrinted>
  <dcterms:created xsi:type="dcterms:W3CDTF">2017-05-03T22:30:38Z</dcterms:created>
  <dcterms:modified xsi:type="dcterms:W3CDTF">2024-04-28T00:31:07Z</dcterms:modified>
</cp:coreProperties>
</file>